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79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A2965F-144B-E669-0E5C-B8EA27A627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3420303-5694-E494-E42C-CC25660703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90FB62-FC19-36DB-9B4B-3A7DDECE65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3BE89-121B-4EB6-96D5-AC3C8CEF38FF}" type="datetimeFigureOut">
              <a:rPr lang="en-GB" smtClean="0"/>
              <a:t>08/07/2024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F4996C-D4DB-04B6-3CD9-AFFFF507FE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A35A17-E8E3-57C2-B2F0-33BCB7E32F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E9824-37B4-4323-A099-953F0F58B6A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57631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16801-6F35-2D24-6C47-B3B6674B4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21CD52E-3124-9E51-9A8D-513A4ED83D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BD05A7-6C83-D5E6-2801-202D9EB829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3BE89-121B-4EB6-96D5-AC3C8CEF38FF}" type="datetimeFigureOut">
              <a:rPr lang="en-GB" smtClean="0"/>
              <a:t>08/07/2024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8758F5-7C7D-B477-EA32-ACC1BA18B3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35EA5C-9D1E-A94D-1A9D-C9B9155A2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E9824-37B4-4323-A099-953F0F58B6A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13844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6BA37A6-502F-60E2-FCFB-B894768B7D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957016-A20F-856A-E263-9DFFD8FC52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6A4800-F82A-DE70-85F5-1DCA343AEE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3BE89-121B-4EB6-96D5-AC3C8CEF38FF}" type="datetimeFigureOut">
              <a:rPr lang="en-GB" smtClean="0"/>
              <a:t>08/07/2024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3B65A5-7912-88E9-945E-24DE93480E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A09C25-600D-5823-B65C-B9431D7B33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E9824-37B4-4323-A099-953F0F58B6A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31887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D2AC71-08F7-996F-B2DF-91F5A212E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F8BA3F-AA81-C8C2-28B0-555845A1F8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B34E2B-6091-BD89-1CB2-D06D78826A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3BE89-121B-4EB6-96D5-AC3C8CEF38FF}" type="datetimeFigureOut">
              <a:rPr lang="en-GB" smtClean="0"/>
              <a:t>08/07/2024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7B47C1-8DAA-A075-1580-6514D60007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077075-CFD6-54B2-C966-770552EAFE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E9824-37B4-4323-A099-953F0F58B6A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46057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369A6E-FAF6-97D6-5975-13A12DC51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C48726-E171-333A-BC6A-82E34872F0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37F7D1-FA3E-9787-F68D-14079A97CD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3BE89-121B-4EB6-96D5-AC3C8CEF38FF}" type="datetimeFigureOut">
              <a:rPr lang="en-GB" smtClean="0"/>
              <a:t>08/07/2024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D5A803-2418-E2CD-FF73-89C583CA80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260426-E82B-4423-B554-EE5A10CDA7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E9824-37B4-4323-A099-953F0F58B6A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75573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EFEBD-73A5-074F-6AB7-D75DA1E8FD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275713-3C13-DFD3-6EB4-FFC0D0E631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30CE0D-C5D9-D209-6635-0CD7E9F003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0C8A05-BFF0-A759-66E8-ECD48E4ED6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3BE89-121B-4EB6-96D5-AC3C8CEF38FF}" type="datetimeFigureOut">
              <a:rPr lang="en-GB" smtClean="0"/>
              <a:t>08/07/2024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05DC85-2E17-3043-EC8E-7101446B23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4F7DB3-D76B-5A96-8AF0-8CBF39BE60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E9824-37B4-4323-A099-953F0F58B6A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41632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8B5D45-3347-5156-BE2A-F6256103DD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8B8711-10E6-B7FA-3DAE-39E66FFF0F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619BB0-FA2C-6707-DC06-46D007A5EC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99BFF55-1133-ABCA-67B6-46167A7F70B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A200052-5912-723A-49D4-6F08AA84B2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837C8EC-E3E6-98E4-3BEF-82E29BBC38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3BE89-121B-4EB6-96D5-AC3C8CEF38FF}" type="datetimeFigureOut">
              <a:rPr lang="en-GB" smtClean="0"/>
              <a:t>08/07/2024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91D5E5E-2028-2BDD-D972-98982ED862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37914D1-AC66-8771-6ACC-A55174B63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E9824-37B4-4323-A099-953F0F58B6A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20732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3D43B9-D397-D5B7-2065-01A545B3D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4663C0-A131-7676-B354-08256735C5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3BE89-121B-4EB6-96D5-AC3C8CEF38FF}" type="datetimeFigureOut">
              <a:rPr lang="en-GB" smtClean="0"/>
              <a:t>08/07/2024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4956EC-3156-E443-733C-49044E1073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DD576E-7875-8692-63FD-10DA0226E1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E9824-37B4-4323-A099-953F0F58B6A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23709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C508EFB-5473-B2DF-F16C-61C7400219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3BE89-121B-4EB6-96D5-AC3C8CEF38FF}" type="datetimeFigureOut">
              <a:rPr lang="en-GB" smtClean="0"/>
              <a:t>08/07/2024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E6E8978-677F-92E4-796A-AC642B52B0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0D3F0C-1F88-C66E-4454-BD7E84AB9F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E9824-37B4-4323-A099-953F0F58B6A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70203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4E176D-D7E1-1E56-C6CD-4CB78BC39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E73AA2-40F6-ED9B-6923-0EB4CE1A66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EAF49B-5B0C-E7A1-6EE6-9BD0698B90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AD40D8-9525-1891-809C-4F0A46EA57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3BE89-121B-4EB6-96D5-AC3C8CEF38FF}" type="datetimeFigureOut">
              <a:rPr lang="en-GB" smtClean="0"/>
              <a:t>08/07/2024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269C8B-F18D-4A64-F7F0-D332DA7CFF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E765D4-1594-B0E2-19E9-661CB6A2F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E9824-37B4-4323-A099-953F0F58B6A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7566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A8FD30-63CA-64A1-BCAD-D73A83E2FE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82B59E0-70D0-9F35-1ABC-958919F642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FB0E53-E8DF-39C4-0A4A-1211727146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3BD0DA-C8FC-D180-396E-7828F02C8E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3BE89-121B-4EB6-96D5-AC3C8CEF38FF}" type="datetimeFigureOut">
              <a:rPr lang="en-GB" smtClean="0"/>
              <a:t>08/07/2024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AB9B4F-278B-6154-0632-7BEA15E708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29FD40-9A1E-351F-BF2D-3A47C474F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E9824-37B4-4323-A099-953F0F58B6A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86715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928A1EA-2960-AB84-1184-5FB4CEFC38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AA1E58-791E-FF22-E412-160992A023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9298E2-E8CE-B200-5A65-28019EF49C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5D3BE89-121B-4EB6-96D5-AC3C8CEF38FF}" type="datetimeFigureOut">
              <a:rPr lang="en-GB" smtClean="0"/>
              <a:t>08/07/2024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6A4BA4-9DEF-78DD-0733-D88F6C4F81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DA543B-D170-CE0E-228A-B68A86D385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14E9824-37B4-4323-A099-953F0F58B6A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76786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E9615BB-0BE7-488D-C95D-5AF97331C3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8633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EE28AD4-8AD4-7CA2-398F-A29607C575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6034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B40C735-99D6-699D-D09C-C89C8DA0BA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4672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103E5FE-023A-1068-D571-84CBF2988D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6985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3F7D8D1-0664-B677-F90B-2F3C0AFC02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/>
          <a:stretch/>
        </p:blipFill>
        <p:spPr>
          <a:xfrm>
            <a:off x="0" y="-19050"/>
            <a:ext cx="12192000" cy="687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6522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4616C00-E4EB-79CD-63E2-27FB4403EC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6762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91D57CA-A666-6756-9979-E92AAF0628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0454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3B80A13-6BDA-4273-F2E8-70F6B52F7F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1146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93F7EC6-65E0-2ADE-488C-C772759D8B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2819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C113291-0333-F326-C292-73C50D7CDB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298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745E6AC-BDEC-90BD-1847-5BFBBC3C74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1102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43631A9-68F1-CAB9-0D5A-2C29968811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4191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B08A8CE-9FED-2991-C1D0-9301B41D4B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8938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5D13312-3601-A0C4-1215-E6051E519B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6032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82B9B6F-DEB0-FC99-5C66-06DE861CA4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2968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10F50DF-3209-3463-17A7-7511D18674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r="50001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749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148612E-C859-0747-1702-13A5AEADDE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899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13F6BF2-C93C-2F22-3A9F-045A95265D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1274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6522A29-1F0B-E7B9-A6A9-51BD8596E0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8011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6766FB7-CF33-14C4-360E-56FD2AFE32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7519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25E4A52-0C9C-2FC8-A2FE-B90AEC1A1A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246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FDFA03A-B0A2-20BC-9B20-73BDC310A9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/>
          <a:stretch/>
        </p:blipFill>
        <p:spPr>
          <a:xfrm>
            <a:off x="0" y="-19050"/>
            <a:ext cx="12192000" cy="687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22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1476E2F-32BB-F08D-283F-C1CAE5797F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/>
          <a:stretch/>
        </p:blipFill>
        <p:spPr>
          <a:xfrm>
            <a:off x="-1" y="0"/>
            <a:ext cx="12192001" cy="6859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9815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5738E9C-0783-50C4-7C21-33BE43B409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5905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B63BA58-C365-14B8-5053-38A0995B24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4423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A772C77-A850-95AB-9BBD-B36B473FD3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3456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E778691-5504-2995-0CB2-112CF45CC9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5401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902D927-0E1B-4E74-15B9-2C6219C478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3630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DED898E-8743-883F-5A41-9C3D0EE72D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5502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4AED0AA-EBC7-438D-8642-6102934C17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2175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CA44719-FCA4-4F48-1EA4-F870E2AEFC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7199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0BB5BCB-2E48-34CE-A3CB-155790110E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8602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55609E3-0ED5-AD66-E734-5091C8AC74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6967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54A3BB4-C38C-F4CA-3144-BDE76D4262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3667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CC30189-6083-173E-6829-43E1F16FCD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5667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</TotalTime>
  <Words>0</Words>
  <Application>Microsoft Office PowerPoint</Application>
  <PresentationFormat>Widescreen</PresentationFormat>
  <Paragraphs>0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9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Gavin Yearwood (Advanced Research Computing)</dc:creator>
  <cp:lastModifiedBy>Gavin Yearwood (Advanced Research Computing)</cp:lastModifiedBy>
  <cp:revision>2</cp:revision>
  <dcterms:created xsi:type="dcterms:W3CDTF">2024-07-08T08:03:26Z</dcterms:created>
  <dcterms:modified xsi:type="dcterms:W3CDTF">2024-07-08T09:52:10Z</dcterms:modified>
</cp:coreProperties>
</file>